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16" r:id="rId2"/>
    <p:sldId id="326" r:id="rId3"/>
    <p:sldId id="325" r:id="rId4"/>
    <p:sldId id="330" r:id="rId5"/>
    <p:sldId id="329" r:id="rId6"/>
    <p:sldId id="328" r:id="rId7"/>
    <p:sldId id="32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28C5-6CA4-4E37-93BB-E7CF2E4B758A}" type="datetimeFigureOut">
              <a:rPr lang="en-US"/>
              <a:pPr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66948-960B-482E-B881-C3B10881D7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48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66948-960B-482E-B881-C3B10881D70F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9B77-0BBF-0B46-AB2C-AD3F4B26F090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9369" y="1987408"/>
            <a:ext cx="83048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Evidences of </a:t>
            </a:r>
          </a:p>
          <a:p>
            <a:pPr algn="ctr"/>
            <a:r>
              <a:rPr lang="en-US" sz="6000" b="1" dirty="0" smtClean="0"/>
              <a:t>Chemical Changes</a:t>
            </a:r>
            <a:br>
              <a:rPr lang="en-US" sz="6000" b="1" dirty="0" smtClean="0"/>
            </a:br>
            <a:r>
              <a:rPr lang="en-US" sz="6000" i="1" dirty="0" smtClean="0"/>
              <a:t>Foldable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701" y="430704"/>
            <a:ext cx="7442575" cy="575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373" y="650387"/>
            <a:ext cx="7030219" cy="54324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65863" y="5553307"/>
            <a:ext cx="5244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(baking soda is calcium carbonate)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8937" y="546907"/>
            <a:ext cx="7409587" cy="57255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52547" y="2966225"/>
            <a:ext cx="3557238" cy="3055433"/>
          </a:xfrm>
          <a:prstGeom prst="rect">
            <a:avLst/>
          </a:prstGeom>
          <a:solidFill>
            <a:schemeClr val="bg1"/>
          </a:solidFill>
          <a:ln/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174166" y="3635298"/>
            <a:ext cx="1349297" cy="23863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52547" y="2966225"/>
            <a:ext cx="35572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  <a:latin typeface="Comic Sans MS" panose="030F0702030302020204" pitchFamily="66" charset="0"/>
              </a:rPr>
              <a:t>c</a:t>
            </a:r>
            <a:r>
              <a:rPr lang="en-US" sz="28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olor changes, it can indicate a chemical change.</a:t>
            </a:r>
          </a:p>
          <a:p>
            <a:endParaRPr lang="en-US" sz="2800" b="1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r>
              <a:rPr lang="en-US" sz="28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Ex: steel wool in solution</a:t>
            </a:r>
            <a:endParaRPr lang="en-US" sz="2800" b="1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867" y="622641"/>
            <a:ext cx="7162173" cy="55344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56917" y="1661532"/>
            <a:ext cx="149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Ex:  cream of tartar, baking soda, and water mixed </a:t>
            </a:r>
            <a:endParaRPr lang="en-US" sz="28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925" y="398841"/>
            <a:ext cx="7483811" cy="57829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36020" y="6043961"/>
            <a:ext cx="2375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00"/>
                </a:solidFill>
              </a:rPr>
              <a:t>(glow stick)</a:t>
            </a:r>
            <a:endParaRPr lang="en-US" sz="24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fold2 slide 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643" y="666879"/>
            <a:ext cx="7030219" cy="54324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66585" y="4850780"/>
            <a:ext cx="2207942" cy="10705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74849" y="4850780"/>
            <a:ext cx="5778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Milk and vinegar or spoiled milk</a:t>
            </a:r>
            <a:endParaRPr lang="en-US" sz="2800" dirty="0">
              <a:solidFill>
                <a:srgbClr val="CC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56</Words>
  <Application>Microsoft Office PowerPoint</Application>
  <PresentationFormat>On-screen Show (4:3)</PresentationFormat>
  <Paragraphs>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and Compounds</dc:title>
  <dc:creator>Paige Lyman</dc:creator>
  <cp:lastModifiedBy>Burton, Rebecca</cp:lastModifiedBy>
  <cp:revision>116</cp:revision>
  <dcterms:created xsi:type="dcterms:W3CDTF">2015-09-11T10:19:14Z</dcterms:created>
  <dcterms:modified xsi:type="dcterms:W3CDTF">2018-09-26T20:29:39Z</dcterms:modified>
</cp:coreProperties>
</file>