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553200" y="2362200"/>
            <a:ext cx="1904999" cy="1238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121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677" y="685800"/>
            <a:ext cx="6018395" cy="5751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553"/>
            </a:stretch>
          </a:blip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7010400" y="274637"/>
            <a:ext cx="16763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57 6</a:t>
            </a:r>
          </a:p>
        </p:txBody>
      </p:sp>
      <p:pic>
        <p:nvPicPr>
          <p:cNvPr id="147" name="Shape 14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9258" y="533400"/>
            <a:ext cx="6801142" cy="5190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5110"/>
            </a:stretch>
          </a:blip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934200" y="274637"/>
            <a:ext cx="175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80,6</a:t>
            </a:r>
          </a:p>
        </p:txBody>
      </p:sp>
      <p:pic>
        <p:nvPicPr>
          <p:cNvPr id="159" name="Shape 1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050499"/>
            <a:ext cx="5791200" cy="5592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555" t="-2693" b="-1481"/>
            </a:stretch>
          </a:blip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086600" y="274637"/>
            <a:ext cx="16001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122,5</a:t>
            </a:r>
          </a:p>
        </p:txBody>
      </p:sp>
      <p:pic>
        <p:nvPicPr>
          <p:cNvPr id="92" name="Shape 9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457200"/>
            <a:ext cx="5672137" cy="5560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239000" y="228600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64 1</a:t>
            </a:r>
          </a:p>
        </p:txBody>
      </p:sp>
      <p:pic>
        <p:nvPicPr>
          <p:cNvPr id="98" name="Shape 9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1151"/>
            <a:ext cx="5181600" cy="7106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5943599" cy="19351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an equation to describe the picture below.</a:t>
            </a:r>
          </a:p>
        </p:txBody>
      </p:sp>
      <p:pic>
        <p:nvPicPr>
          <p:cNvPr id="104" name="Shape 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2895600"/>
            <a:ext cx="2714624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5867400" y="274637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64 -3</a:t>
            </a:r>
          </a:p>
        </p:txBody>
      </p:sp>
      <p:pic>
        <p:nvPicPr>
          <p:cNvPr id="110" name="Shape 1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74059"/>
            <a:ext cx="4876799" cy="6683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467600" y="274637"/>
            <a:ext cx="12191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64</a:t>
            </a:r>
          </a:p>
        </p:txBody>
      </p:sp>
      <p:pic>
        <p:nvPicPr>
          <p:cNvPr id="116" name="Shape 1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70961" y="1219200"/>
            <a:ext cx="7437400" cy="457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7391400" y="274637"/>
            <a:ext cx="129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79, 4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30" y="609600"/>
            <a:ext cx="7262708" cy="4950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019800" y="274637"/>
            <a:ext cx="26669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72,6</a:t>
            </a:r>
          </a:p>
        </p:txBody>
      </p:sp>
      <p:pic>
        <p:nvPicPr>
          <p:cNvPr id="129" name="Shape 1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74091"/>
            <a:ext cx="5443537" cy="60505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172200" y="274637"/>
            <a:ext cx="25145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73, 5</a:t>
            </a:r>
          </a:p>
        </p:txBody>
      </p:sp>
      <p:pic>
        <p:nvPicPr>
          <p:cNvPr id="135" name="Shape 1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93897" y="914400"/>
            <a:ext cx="6135503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121 1</vt:lpstr>
      <vt:lpstr>122,5</vt:lpstr>
      <vt:lpstr>64 1</vt:lpstr>
      <vt:lpstr>Write an equation to describe the picture below.</vt:lpstr>
      <vt:lpstr>64 -3</vt:lpstr>
      <vt:lpstr>64</vt:lpstr>
      <vt:lpstr>79, 4</vt:lpstr>
      <vt:lpstr>72,6</vt:lpstr>
      <vt:lpstr>73, 5</vt:lpstr>
      <vt:lpstr>PowerPoint Presentation</vt:lpstr>
      <vt:lpstr>57 6</vt:lpstr>
      <vt:lpstr>PowerPoint Presentation</vt:lpstr>
      <vt:lpstr>80,6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121 1</dc:title>
  <dc:creator>Johnson, Rife</dc:creator>
  <cp:lastModifiedBy>Windows User</cp:lastModifiedBy>
  <cp:revision>1</cp:revision>
  <dcterms:modified xsi:type="dcterms:W3CDTF">2017-09-29T12:59:38Z</dcterms:modified>
</cp:coreProperties>
</file>